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365"/>
    <p:restoredTop sz="96126"/>
  </p:normalViewPr>
  <p:slideViewPr>
    <p:cSldViewPr snapToGrid="0">
      <p:cViewPr varScale="1">
        <p:scale>
          <a:sx n="53" d="100"/>
          <a:sy n="53" d="100"/>
        </p:scale>
        <p:origin x="168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May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48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May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92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3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3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3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003B7-2AF3-73DE-1AA6-9B8B883CC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b="1" dirty="0"/>
              <a:t>Final Presentation:</a:t>
            </a:r>
            <a:br>
              <a:rPr lang="en-US" sz="4800" b="1" dirty="0"/>
            </a:br>
            <a:r>
              <a:rPr lang="en-US" sz="4800" b="1" dirty="0"/>
              <a:t>MaidEase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85432-B2E4-3959-60CA-4E39CBCEE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Team 1 - 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Rushda Mansuri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Tahera Shaikh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Nidhi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Berde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Amala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Natu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Bhakti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Palkar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Jahid Hassan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Sai Manish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Avasarala</a:t>
            </a:r>
            <a:b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		Sai Teja </a:t>
            </a:r>
            <a:r>
              <a:rPr lang="en-US" sz="2000" b="1" dirty="0" err="1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Malladi</a:t>
            </a:r>
            <a:endParaRPr lang="en-US" sz="2000" b="1" dirty="0">
              <a:solidFill>
                <a:schemeClr val="tx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lvl="0" indent="-228600">
              <a:lnSpc>
                <a:spcPct val="110000"/>
              </a:lnSpc>
              <a:spcBef>
                <a:spcPts val="90"/>
              </a:spcBef>
              <a:buClr>
                <a:schemeClr val="lt1"/>
              </a:buClr>
              <a:buSzPct val="10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5" name="Picture 4" descr="A picture containing toy, LEGO, vector graphics&#10;&#10;Description automatically generated">
            <a:extLst>
              <a:ext uri="{FF2B5EF4-FFF2-40B4-BE49-F238E27FC236}">
                <a16:creationId xmlns:a16="http://schemas.microsoft.com/office/drawing/2014/main" id="{751D2E91-1066-9494-A1B6-2B73C7446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5" r="3365"/>
          <a:stretch/>
        </p:blipFill>
        <p:spPr>
          <a:xfrm>
            <a:off x="6924675" y="1079168"/>
            <a:ext cx="4713922" cy="4699663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637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609A-BA51-2B51-4F3B-F4FB87B59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A712D-D27B-DF0D-8B70-4593F8A4B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856BD21-53E4-EC2F-42B2-59A0F6FCE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585770-E11C-5014-D32D-B3810C5B39E0}"/>
              </a:ext>
            </a:extLst>
          </p:cNvPr>
          <p:cNvSpPr txBox="1">
            <a:spLocks/>
          </p:cNvSpPr>
          <p:nvPr/>
        </p:nvSpPr>
        <p:spPr>
          <a:xfrm>
            <a:off x="553266" y="19215"/>
            <a:ext cx="11336337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Activity Diagram</a:t>
            </a:r>
            <a:br>
              <a:rPr lang="en-US" sz="3400" b="1" dirty="0"/>
            </a:br>
            <a:r>
              <a:rPr lang="en-US" sz="2000" b="1" dirty="0"/>
              <a:t>-Nidhi </a:t>
            </a:r>
            <a:r>
              <a:rPr lang="en-US" sz="2000" b="1" dirty="0" err="1"/>
              <a:t>Berde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C6D76-2A88-6631-0BE1-92E3FD5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B08FFAD-2A15-88D5-A605-ACA5152C3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01" y="876146"/>
            <a:ext cx="11507401" cy="55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3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323623-5559-A8CB-947A-9B1296821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273CA75-FF33-BC06-F833-C4102C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E550B2-3417-6CAE-E25B-51D6D840BE08}"/>
              </a:ext>
            </a:extLst>
          </p:cNvPr>
          <p:cNvSpPr txBox="1">
            <a:spLocks/>
          </p:cNvSpPr>
          <p:nvPr/>
        </p:nvSpPr>
        <p:spPr>
          <a:xfrm>
            <a:off x="427831" y="-62681"/>
            <a:ext cx="11336337" cy="108427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Dataflow Diagrams – Logical, Physical</a:t>
            </a:r>
            <a:br>
              <a:rPr lang="en-US" sz="3400" b="1" dirty="0"/>
            </a:br>
            <a:r>
              <a:rPr lang="en-US" sz="2000" b="1" dirty="0"/>
              <a:t>-Amala </a:t>
            </a:r>
            <a:r>
              <a:rPr lang="en-US" sz="2000" b="1" dirty="0" err="1"/>
              <a:t>Natu</a:t>
            </a:r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5141D-0C35-7471-80CC-E21B038F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A1A404C-7434-3073-4D83-CF831470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3" y="866797"/>
            <a:ext cx="7772400" cy="373907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699EA28-07FC-2377-9E59-6EC37FD0E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07" y="3105473"/>
            <a:ext cx="6755479" cy="35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2EE32B1-4828-F048-EAE4-53AEB9185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4BC986A-867B-088D-3827-14330716D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1612C5-FA2B-B756-D8CD-606B22F0C110}"/>
              </a:ext>
            </a:extLst>
          </p:cNvPr>
          <p:cNvSpPr txBox="1">
            <a:spLocks/>
          </p:cNvSpPr>
          <p:nvPr/>
        </p:nvSpPr>
        <p:spPr>
          <a:xfrm>
            <a:off x="427831" y="-62681"/>
            <a:ext cx="11336337" cy="108427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Functional Requirements (User Stories)</a:t>
            </a:r>
            <a:br>
              <a:rPr lang="en-US" sz="3400" b="1" dirty="0"/>
            </a:br>
            <a:r>
              <a:rPr lang="en-US" sz="2000" b="1" dirty="0"/>
              <a:t>-Tahera Shaikh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A1E3-2457-4920-C275-020C06014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EBD75722-A886-C19F-80FE-BFBF2DF3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1" y="891029"/>
            <a:ext cx="11499126" cy="520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A429-F1C7-5912-BD9C-ABE1851807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09839-2043-09A7-ED37-664A90FFA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B47381B-6B77-D360-6AB5-073432AF4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C8A974-9DD4-68A6-B150-EAF40328D085}"/>
              </a:ext>
            </a:extLst>
          </p:cNvPr>
          <p:cNvSpPr txBox="1">
            <a:spLocks/>
          </p:cNvSpPr>
          <p:nvPr/>
        </p:nvSpPr>
        <p:spPr>
          <a:xfrm>
            <a:off x="427831" y="-62681"/>
            <a:ext cx="11336337" cy="89181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Class Diagram</a:t>
            </a:r>
          </a:p>
          <a:p>
            <a:pPr algn="ctr">
              <a:lnSpc>
                <a:spcPct val="90000"/>
              </a:lnSpc>
            </a:pPr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2830B-9699-ABC9-9555-C6D2414DC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B1667E0-A28C-0C36-4B58-08F6064BB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549435"/>
            <a:ext cx="11213306" cy="60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75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4E9A-297E-D5CF-BC9B-7817EC297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A14D2-DDEE-FD59-EE61-17BBA2140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CA5B65F-FF1A-88E9-5DD7-DE1094EB3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02BF7-7DD7-D8DA-1FC8-94B26EE154D7}"/>
              </a:ext>
            </a:extLst>
          </p:cNvPr>
          <p:cNvSpPr txBox="1">
            <a:spLocks/>
          </p:cNvSpPr>
          <p:nvPr/>
        </p:nvSpPr>
        <p:spPr>
          <a:xfrm>
            <a:off x="427831" y="-62681"/>
            <a:ext cx="11336337" cy="89181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Sequence Diagrams</a:t>
            </a:r>
          </a:p>
          <a:p>
            <a:pPr algn="ctr">
              <a:lnSpc>
                <a:spcPct val="90000"/>
              </a:lnSpc>
            </a:pPr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18D6A-2B1C-F535-A90A-ED95D20A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043E11F4-3AA4-25F9-932B-F327BED1D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3" y="558257"/>
            <a:ext cx="5182684" cy="2601972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F322E264-7DA8-6DC1-44CA-588EF93B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32" y="516119"/>
            <a:ext cx="5695618" cy="2686248"/>
          </a:xfrm>
          <a:prstGeom prst="rect">
            <a:avLst/>
          </a:prstGeom>
        </p:spPr>
      </p:pic>
      <p:pic>
        <p:nvPicPr>
          <p:cNvPr id="23" name="Picture 22" descr="Diagram, schematic&#10;&#10;Description automatically generated">
            <a:extLst>
              <a:ext uri="{FF2B5EF4-FFF2-40B4-BE49-F238E27FC236}">
                <a16:creationId xmlns:a16="http://schemas.microsoft.com/office/drawing/2014/main" id="{16307A80-ADF2-996A-67E3-E2282ED4E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17" y="3344495"/>
            <a:ext cx="5182684" cy="3067086"/>
          </a:xfrm>
          <a:prstGeom prst="rect">
            <a:avLst/>
          </a:prstGeo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14066E48-A205-25B3-3454-B9DBFDE3E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805" y="3407176"/>
            <a:ext cx="5784331" cy="29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8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6F21-D133-8B62-D87A-F4A34CAEF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FB2D2-ECBB-979B-6125-888F244BAF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972A93D-1B99-76E9-EE0C-7AAE45F4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730D82-A18C-F5C5-BDA1-56D5A7AD6D79}"/>
              </a:ext>
            </a:extLst>
          </p:cNvPr>
          <p:cNvSpPr txBox="1">
            <a:spLocks/>
          </p:cNvSpPr>
          <p:nvPr/>
        </p:nvSpPr>
        <p:spPr>
          <a:xfrm>
            <a:off x="427831" y="204179"/>
            <a:ext cx="11336337" cy="89181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ER Diagrams (Conceptual, Logical)</a:t>
            </a:r>
          </a:p>
          <a:p>
            <a:pPr algn="ctr">
              <a:lnSpc>
                <a:spcPct val="90000"/>
              </a:lnSpc>
            </a:pPr>
            <a:r>
              <a:rPr lang="en-US" sz="2000" b="1" dirty="0"/>
              <a:t>-Sai Teja </a:t>
            </a:r>
            <a:r>
              <a:rPr lang="en-US" sz="2000" b="1" dirty="0" err="1"/>
              <a:t>Malladi</a:t>
            </a:r>
            <a:endParaRPr lang="en-US" sz="2000" b="1" dirty="0"/>
          </a:p>
          <a:p>
            <a:pPr algn="ctr">
              <a:lnSpc>
                <a:spcPct val="90000"/>
              </a:lnSpc>
            </a:pPr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620EBB-7F09-518E-A037-2622B7A36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CAA1C8C-1C07-F5D4-EBD5-80EDD317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2" y="913114"/>
            <a:ext cx="7484090" cy="4370246"/>
          </a:xfrm>
          <a:prstGeom prst="rect">
            <a:avLst/>
          </a:prstGeom>
        </p:spPr>
      </p:pic>
      <p:pic>
        <p:nvPicPr>
          <p:cNvPr id="14" name="Picture 13" descr="Diagram, table&#10;&#10;Description automatically generated">
            <a:extLst>
              <a:ext uri="{FF2B5EF4-FFF2-40B4-BE49-F238E27FC236}">
                <a16:creationId xmlns:a16="http://schemas.microsoft.com/office/drawing/2014/main" id="{FF3D3787-3B23-6F51-6B8D-F215EB09E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194" y="2642992"/>
            <a:ext cx="4821791" cy="396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92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8331-DDA0-75B7-9E89-291349C64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1DC73-8255-8340-D370-BFEECD1B7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9AA5BD6-6E4C-76D5-6ACA-84894724B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9310B6-F8FB-C24F-7D17-9AE75472C518}"/>
              </a:ext>
            </a:extLst>
          </p:cNvPr>
          <p:cNvSpPr txBox="1">
            <a:spLocks/>
          </p:cNvSpPr>
          <p:nvPr/>
        </p:nvSpPr>
        <p:spPr>
          <a:xfrm>
            <a:off x="427831" y="21299"/>
            <a:ext cx="11336337" cy="89181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Table Specification</a:t>
            </a:r>
            <a:endParaRPr lang="en-US" sz="2000" b="1" dirty="0"/>
          </a:p>
          <a:p>
            <a:pPr algn="ctr">
              <a:lnSpc>
                <a:spcPct val="90000"/>
              </a:lnSpc>
            </a:pPr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DAE5B-2794-59F2-B5F0-27C68E09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28B3491-9E9A-49E8-851D-2AD74C84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34" y="523171"/>
            <a:ext cx="9976079" cy="616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5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49BC-97E0-E3EF-8B36-25AE15AC5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EF2C58-3DEC-458E-4AA0-A7357351A0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756F4BCD-2E20-C57B-2242-CB6F09F1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2938AE-E6E6-E6E0-7A2C-5F1205EB26E8}"/>
              </a:ext>
            </a:extLst>
          </p:cNvPr>
          <p:cNvSpPr txBox="1">
            <a:spLocks/>
          </p:cNvSpPr>
          <p:nvPr/>
        </p:nvSpPr>
        <p:spPr>
          <a:xfrm>
            <a:off x="427831" y="204179"/>
            <a:ext cx="11336337" cy="89181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Source Code + GitHub Repository</a:t>
            </a:r>
          </a:p>
          <a:p>
            <a:pPr algn="ctr">
              <a:lnSpc>
                <a:spcPct val="90000"/>
              </a:lnSpc>
            </a:pPr>
            <a:r>
              <a:rPr lang="en-US" sz="3400" b="1" dirty="0"/>
              <a:t>-</a:t>
            </a:r>
            <a:r>
              <a:rPr lang="en-US" sz="2000" b="1" dirty="0"/>
              <a:t>Rushda Mansuri</a:t>
            </a:r>
          </a:p>
          <a:p>
            <a:pPr algn="ctr">
              <a:lnSpc>
                <a:spcPct val="90000"/>
              </a:lnSpc>
            </a:pPr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55FB27-23FE-C7AD-C3FC-F40981FDB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3E5B68-A02F-28D0-C108-203ECA5B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8" y="831777"/>
            <a:ext cx="5141413" cy="2433675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79C7B90-3C3F-AAF7-8F1C-9294FE4A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589" y="2592770"/>
            <a:ext cx="8281989" cy="41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01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43EC-66AC-4892-B914-98489CA8D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3BBB7-F25B-7305-82D1-1A77CBB4C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7141F5E-21FA-3304-08EF-60CD9A732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A13C1-B635-AB77-42E4-2A7993BC905E}"/>
              </a:ext>
            </a:extLst>
          </p:cNvPr>
          <p:cNvSpPr txBox="1">
            <a:spLocks/>
          </p:cNvSpPr>
          <p:nvPr/>
        </p:nvSpPr>
        <p:spPr>
          <a:xfrm>
            <a:off x="427831" y="204179"/>
            <a:ext cx="11336337" cy="89181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Test Plan</a:t>
            </a:r>
          </a:p>
          <a:p>
            <a:pPr algn="ctr">
              <a:lnSpc>
                <a:spcPct val="90000"/>
              </a:lnSpc>
            </a:pPr>
            <a:r>
              <a:rPr lang="en-US" sz="3400" b="1" dirty="0"/>
              <a:t>-</a:t>
            </a:r>
            <a:r>
              <a:rPr lang="en-US" sz="2000" b="1" dirty="0"/>
              <a:t>Jahid Hassan</a:t>
            </a:r>
          </a:p>
          <a:p>
            <a:pPr algn="ctr">
              <a:lnSpc>
                <a:spcPct val="90000"/>
              </a:lnSpc>
            </a:pPr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92A19-6169-C536-D0DD-AC083C852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AA8DC9-181B-84E8-B40D-F8417139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66" y="1045260"/>
            <a:ext cx="8281989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2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84AC-11E5-B367-353F-620A4A799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A5C34-0683-A8F7-7CC9-12A8BE563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FF236048-A5A9-66DB-6EF2-3D1169A61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1E66B9-1EDA-71F0-3439-8E3F935EA7E7}"/>
              </a:ext>
            </a:extLst>
          </p:cNvPr>
          <p:cNvSpPr txBox="1">
            <a:spLocks/>
          </p:cNvSpPr>
          <p:nvPr/>
        </p:nvSpPr>
        <p:spPr>
          <a:xfrm>
            <a:off x="427831" y="204179"/>
            <a:ext cx="11336337" cy="89181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Application Demo</a:t>
            </a:r>
          </a:p>
          <a:p>
            <a:pPr algn="ctr">
              <a:lnSpc>
                <a:spcPct val="90000"/>
              </a:lnSpc>
            </a:pPr>
            <a:r>
              <a:rPr lang="en-US" sz="3400" b="1" dirty="0"/>
              <a:t>-</a:t>
            </a:r>
            <a:r>
              <a:rPr lang="en-US" sz="2000" b="1" dirty="0"/>
              <a:t>Nidhi </a:t>
            </a:r>
            <a:r>
              <a:rPr lang="en-US" sz="2000" b="1" dirty="0" err="1"/>
              <a:t>Berde</a:t>
            </a:r>
            <a:endParaRPr lang="en-US" sz="2000" b="1" dirty="0"/>
          </a:p>
          <a:p>
            <a:pPr algn="ctr">
              <a:lnSpc>
                <a:spcPct val="90000"/>
              </a:lnSpc>
            </a:pPr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9A85B-F175-2379-89EE-45A1D57F6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39688F-1997-4AC2-8B0B-D8444B34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51" y="1322248"/>
            <a:ext cx="10041090" cy="46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6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4DF-9449-216C-1171-F9056FA3F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5" y="389841"/>
            <a:ext cx="11495362" cy="703235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/>
              <a:t>Project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7C0C1-0755-47BC-9177-D8F40E22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841" y="1093076"/>
            <a:ext cx="11699384" cy="52341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4F7DB87-57B4-91C0-78D1-5089B736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976570"/>
            <a:ext cx="11495362" cy="54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7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915AE-E62B-7FF1-2DE4-9435AE4E4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" y="56832"/>
            <a:ext cx="11119104" cy="984885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 sz="3400" b="1" dirty="0"/>
              <a:t>PID Document</a:t>
            </a:r>
            <a:endParaRPr lang="en-US" sz="3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43B459-19C9-5463-ABE1-E552E076B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1098550"/>
            <a:ext cx="6917385" cy="5493918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819A9-AA84-B67A-3B27-E34DB3326785}"/>
              </a:ext>
            </a:extLst>
          </p:cNvPr>
          <p:cNvSpPr txBox="1"/>
          <p:nvPr/>
        </p:nvSpPr>
        <p:spPr>
          <a:xfrm>
            <a:off x="3050088" y="2831967"/>
            <a:ext cx="61001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BRM Diagram, User Roles 											 								- Aleksander Kamenev</a:t>
            </a:r>
          </a:p>
        </p:txBody>
      </p:sp>
    </p:spTree>
    <p:extLst>
      <p:ext uri="{BB962C8B-B14F-4D97-AF65-F5344CB8AC3E}">
        <p14:creationId xmlns:p14="http://schemas.microsoft.com/office/powerpoint/2010/main" val="230746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9DB69-A573-4B28-B25F-889754600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812" y="298305"/>
            <a:ext cx="8812593" cy="98488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b="1" dirty="0"/>
              <a:t>BRM Diagram, User Roles </a:t>
            </a:r>
            <a:br>
              <a:rPr lang="en-US" sz="3400" b="1" dirty="0"/>
            </a:br>
            <a:r>
              <a:rPr lang="en-US" sz="2000" b="1" dirty="0"/>
              <a:t>-Rushda Mansuri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F798EE3-3665-92EF-68A9-266C5117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144" y="2617940"/>
            <a:ext cx="4864332" cy="3697924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46C5575-0F76-4D5E-3027-EA6B1011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4" y="1435162"/>
            <a:ext cx="6651907" cy="512453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2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296BC-7CD0-8B99-5839-21A12575D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266" y="111437"/>
            <a:ext cx="11373915" cy="98488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b="1" dirty="0"/>
              <a:t>Context Diagram, System Interface Table</a:t>
            </a:r>
            <a:br>
              <a:rPr lang="en-US" sz="2600" b="1" dirty="0"/>
            </a:br>
            <a:r>
              <a:rPr lang="en-US" sz="2000" b="1" dirty="0"/>
              <a:t>-Tahera Shaikh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0A3CEE6-CAD1-C425-E778-55F0DDE41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1" y="1152992"/>
            <a:ext cx="6889586" cy="5373068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444DC3E2-FE14-EEDD-7376-A672A04A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75" y="2492679"/>
            <a:ext cx="4896937" cy="3816046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9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FCDA5-8143-3196-CDF8-0769C9C36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198" y="99387"/>
            <a:ext cx="11223603" cy="98488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b="1" dirty="0"/>
              <a:t>Architecture Diagram (Logical &amp; Process Views)</a:t>
            </a:r>
            <a:br>
              <a:rPr lang="en-US" sz="2300" b="1" dirty="0"/>
            </a:br>
            <a:r>
              <a:rPr lang="en-US" sz="1800" b="1" dirty="0"/>
              <a:t>-Bhakti </a:t>
            </a:r>
            <a:r>
              <a:rPr lang="en-US" sz="1800" b="1" dirty="0" err="1"/>
              <a:t>Palkar</a:t>
            </a:r>
            <a:endParaRPr lang="en-US" sz="18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DBD74CA1-5318-39BA-E741-181BE05D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414" y="2083435"/>
            <a:ext cx="5013847" cy="3837288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260B94C-DED5-5E87-3C6E-7410EEA17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9" y="1084271"/>
            <a:ext cx="6797936" cy="52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7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8597-7261-C9E8-B99F-79E34161C1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C758A1D2-1CE9-9576-9D9E-9A5874116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A65F1-C924-EF6B-2127-ECA740AE53A3}"/>
              </a:ext>
            </a:extLst>
          </p:cNvPr>
          <p:cNvSpPr txBox="1">
            <a:spLocks/>
          </p:cNvSpPr>
          <p:nvPr/>
        </p:nvSpPr>
        <p:spPr>
          <a:xfrm>
            <a:off x="484198" y="56832"/>
            <a:ext cx="11223603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Business Requirements</a:t>
            </a:r>
            <a:endParaRPr lang="en-US" sz="1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CCF1E4-88E9-50F2-38D7-5BB102B25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8BABA-8BC5-BB4A-0471-BF9856791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2EB202-5A9F-E573-D9CF-8938E9395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DF59A0B5-9999-CF60-E8FF-86DA9ED3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098549"/>
            <a:ext cx="7772400" cy="53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0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CF6A-0252-AD31-ECC2-5E35C6A0E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B12E9-E674-4C46-47CA-5C6BF1D20E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1FF01DF4-FCB1-2E1D-6022-9040B84D0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1FDB77-6F63-31BE-29C0-21723F0D4C55}"/>
              </a:ext>
            </a:extLst>
          </p:cNvPr>
          <p:cNvSpPr txBox="1">
            <a:spLocks/>
          </p:cNvSpPr>
          <p:nvPr/>
        </p:nvSpPr>
        <p:spPr>
          <a:xfrm>
            <a:off x="484198" y="56832"/>
            <a:ext cx="11223603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3400" b="1" dirty="0"/>
              <a:t>RCT</a:t>
            </a:r>
            <a:br>
              <a:rPr lang="en-US" sz="3400" b="1" dirty="0"/>
            </a:br>
            <a:r>
              <a:rPr lang="en-US" sz="2000" b="1" dirty="0"/>
              <a:t>-Sai Manish </a:t>
            </a:r>
            <a:r>
              <a:rPr lang="en-US" sz="2000" b="1" dirty="0" err="1"/>
              <a:t>Avasarala</a:t>
            </a:r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D5BDA-F6F0-9AD6-CF4D-41B7167CA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6E7C2F-F3E5-6B6D-59B5-DB1DA76BC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EFD5F5-9939-2641-EAA2-BD497A69C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311BF4A-11D8-689A-10A8-E5A6D2C42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" y="1098549"/>
            <a:ext cx="11833331" cy="53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FBA06-760A-8BAA-48AC-416BB4FBD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266" y="19215"/>
            <a:ext cx="11336337" cy="98488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b="1" dirty="0" err="1"/>
              <a:t>UseCase</a:t>
            </a:r>
            <a:r>
              <a:rPr lang="en-US" sz="3400" b="1" dirty="0"/>
              <a:t> Diagram</a:t>
            </a:r>
            <a:br>
              <a:rPr lang="en-US" sz="3400" b="1" dirty="0"/>
            </a:br>
            <a:r>
              <a:rPr lang="en-US" sz="2000" b="1" dirty="0"/>
              <a:t>-Jahid Hassan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66942F5-EED2-FF2D-FC7A-4ED126FB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8" y="1004100"/>
            <a:ext cx="6295706" cy="329747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CE4E1F5-321C-A7E9-264D-A1E3B0AD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25" y="3564279"/>
            <a:ext cx="6295706" cy="3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7977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196</Words>
  <Application>Microsoft Macintosh PowerPoint</Application>
  <PresentationFormat>Widescreen</PresentationFormat>
  <Paragraphs>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Sitka Heading</vt:lpstr>
      <vt:lpstr>Source Sans Pro</vt:lpstr>
      <vt:lpstr>Times New Roman</vt:lpstr>
      <vt:lpstr>3DFloatVTI</vt:lpstr>
      <vt:lpstr>Final Presentation: MaidEase</vt:lpstr>
      <vt:lpstr>Project Plan</vt:lpstr>
      <vt:lpstr>PID Document</vt:lpstr>
      <vt:lpstr>BRM Diagram, User Roles  -Rushda Mansuri</vt:lpstr>
      <vt:lpstr>Context Diagram, System Interface Table -Tahera Shaikh</vt:lpstr>
      <vt:lpstr>Architecture Diagram (Logical &amp; Process Views) -Bhakti Palkar</vt:lpstr>
      <vt:lpstr>PowerPoint Presentation</vt:lpstr>
      <vt:lpstr>PowerPoint Presentation</vt:lpstr>
      <vt:lpstr>UseCase Diagram -Jahid Hassan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Presentation: MaidEase</dc:title>
  <dc:creator>Mansuri, Ms. Rushda Zameer</dc:creator>
  <cp:lastModifiedBy>Mansuri, Ms. Rushda Zameer</cp:lastModifiedBy>
  <cp:revision>36</cp:revision>
  <dcterms:created xsi:type="dcterms:W3CDTF">2023-05-06T22:53:18Z</dcterms:created>
  <dcterms:modified xsi:type="dcterms:W3CDTF">2023-05-08T19:14:39Z</dcterms:modified>
</cp:coreProperties>
</file>